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33CA4F-CF48-4BA0-B23D-BE59E6E9050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D63E278-3715-4C69-8947-679F39A95A65}">
      <dgm:prSet/>
      <dgm:spPr/>
      <dgm:t>
        <a:bodyPr/>
        <a:lstStyle/>
        <a:p>
          <a:r>
            <a:rPr lang="en-US" b="1"/>
            <a:t>What are examples of computers?</a:t>
          </a:r>
          <a:endParaRPr lang="en-US"/>
        </a:p>
      </dgm:t>
    </dgm:pt>
    <dgm:pt modelId="{A2CBC5EC-64FC-432D-81D7-B0DE327FEDC9}" type="parTrans" cxnId="{563B07EE-5948-4BFC-A32C-54C5A445E0A1}">
      <dgm:prSet/>
      <dgm:spPr/>
      <dgm:t>
        <a:bodyPr/>
        <a:lstStyle/>
        <a:p>
          <a:endParaRPr lang="en-US"/>
        </a:p>
      </dgm:t>
    </dgm:pt>
    <dgm:pt modelId="{9E642C5A-96CC-4FD4-8533-DABFA829EE0B}" type="sibTrans" cxnId="{563B07EE-5948-4BFC-A32C-54C5A445E0A1}">
      <dgm:prSet/>
      <dgm:spPr/>
      <dgm:t>
        <a:bodyPr/>
        <a:lstStyle/>
        <a:p>
          <a:endParaRPr lang="en-US"/>
        </a:p>
      </dgm:t>
    </dgm:pt>
    <dgm:pt modelId="{6D989D9B-8DAC-4DB5-9555-122D281C0D87}">
      <dgm:prSet/>
      <dgm:spPr/>
      <dgm:t>
        <a:bodyPr/>
        <a:lstStyle/>
        <a:p>
          <a:r>
            <a:rPr lang="en-US" b="1"/>
            <a:t>How do these computers know what to do?</a:t>
          </a:r>
          <a:endParaRPr lang="en-US"/>
        </a:p>
      </dgm:t>
    </dgm:pt>
    <dgm:pt modelId="{71935A7D-E540-4716-80AB-EB31D0163202}" type="parTrans" cxnId="{58818A81-3332-481B-A99C-E945297DBCFA}">
      <dgm:prSet/>
      <dgm:spPr/>
      <dgm:t>
        <a:bodyPr/>
        <a:lstStyle/>
        <a:p>
          <a:endParaRPr lang="en-US"/>
        </a:p>
      </dgm:t>
    </dgm:pt>
    <dgm:pt modelId="{A2280CA1-54AF-4617-8562-69F86AD20F68}" type="sibTrans" cxnId="{58818A81-3332-481B-A99C-E945297DBCFA}">
      <dgm:prSet/>
      <dgm:spPr/>
      <dgm:t>
        <a:bodyPr/>
        <a:lstStyle/>
        <a:p>
          <a:endParaRPr lang="en-US"/>
        </a:p>
      </dgm:t>
    </dgm:pt>
    <dgm:pt modelId="{92FEDFE4-2F2E-4CCF-85D7-CD05FD71392C}" type="pres">
      <dgm:prSet presAssocID="{B933CA4F-CF48-4BA0-B23D-BE59E6E90502}" presName="root" presStyleCnt="0">
        <dgm:presLayoutVars>
          <dgm:dir/>
          <dgm:resizeHandles val="exact"/>
        </dgm:presLayoutVars>
      </dgm:prSet>
      <dgm:spPr/>
    </dgm:pt>
    <dgm:pt modelId="{CE061B02-FA24-4C0E-BE42-C4166A7398A1}" type="pres">
      <dgm:prSet presAssocID="{4D63E278-3715-4C69-8947-679F39A95A65}" presName="compNode" presStyleCnt="0"/>
      <dgm:spPr/>
    </dgm:pt>
    <dgm:pt modelId="{D0491410-04A6-4F0D-83FD-54116ABE7E20}" type="pres">
      <dgm:prSet presAssocID="{4D63E278-3715-4C69-8947-679F39A95A65}" presName="bgRect" presStyleLbl="bgShp" presStyleIdx="0" presStyleCnt="2"/>
      <dgm:spPr/>
    </dgm:pt>
    <dgm:pt modelId="{43714BED-B52E-492E-8BB0-24DE7D737542}" type="pres">
      <dgm:prSet presAssocID="{4D63E278-3715-4C69-8947-679F39A95A6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899A0A0-6E2A-425A-BB70-E50728565B3E}" type="pres">
      <dgm:prSet presAssocID="{4D63E278-3715-4C69-8947-679F39A95A65}" presName="spaceRect" presStyleCnt="0"/>
      <dgm:spPr/>
    </dgm:pt>
    <dgm:pt modelId="{79A7093B-A6B2-4CDB-A7D8-81E2C67519DF}" type="pres">
      <dgm:prSet presAssocID="{4D63E278-3715-4C69-8947-679F39A95A65}" presName="parTx" presStyleLbl="revTx" presStyleIdx="0" presStyleCnt="2">
        <dgm:presLayoutVars>
          <dgm:chMax val="0"/>
          <dgm:chPref val="0"/>
        </dgm:presLayoutVars>
      </dgm:prSet>
      <dgm:spPr/>
    </dgm:pt>
    <dgm:pt modelId="{75B0E231-AF70-48E2-B71D-CA2BCB736AF1}" type="pres">
      <dgm:prSet presAssocID="{9E642C5A-96CC-4FD4-8533-DABFA829EE0B}" presName="sibTrans" presStyleCnt="0"/>
      <dgm:spPr/>
    </dgm:pt>
    <dgm:pt modelId="{E9CE7458-0C16-4086-898B-F08CAA3B70C7}" type="pres">
      <dgm:prSet presAssocID="{6D989D9B-8DAC-4DB5-9555-122D281C0D87}" presName="compNode" presStyleCnt="0"/>
      <dgm:spPr/>
    </dgm:pt>
    <dgm:pt modelId="{4FB73B33-EAAA-4420-AAF7-6014F4F8708D}" type="pres">
      <dgm:prSet presAssocID="{6D989D9B-8DAC-4DB5-9555-122D281C0D87}" presName="bgRect" presStyleLbl="bgShp" presStyleIdx="1" presStyleCnt="2"/>
      <dgm:spPr/>
    </dgm:pt>
    <dgm:pt modelId="{8E7FE840-71F4-4EE7-A5E9-A451DE7B2084}" type="pres">
      <dgm:prSet presAssocID="{6D989D9B-8DAC-4DB5-9555-122D281C0D8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9815AEA1-0FD7-4E97-91B8-327996060CE4}" type="pres">
      <dgm:prSet presAssocID="{6D989D9B-8DAC-4DB5-9555-122D281C0D87}" presName="spaceRect" presStyleCnt="0"/>
      <dgm:spPr/>
    </dgm:pt>
    <dgm:pt modelId="{F3094940-F64C-4B92-B194-B4F5B9F1EC67}" type="pres">
      <dgm:prSet presAssocID="{6D989D9B-8DAC-4DB5-9555-122D281C0D8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8818A81-3332-481B-A99C-E945297DBCFA}" srcId="{B933CA4F-CF48-4BA0-B23D-BE59E6E90502}" destId="{6D989D9B-8DAC-4DB5-9555-122D281C0D87}" srcOrd="1" destOrd="0" parTransId="{71935A7D-E540-4716-80AB-EB31D0163202}" sibTransId="{A2280CA1-54AF-4617-8562-69F86AD20F68}"/>
    <dgm:cxn modelId="{BF203EBF-9CBD-4CBD-B147-57FF5C2BDFD4}" type="presOf" srcId="{6D989D9B-8DAC-4DB5-9555-122D281C0D87}" destId="{F3094940-F64C-4B92-B194-B4F5B9F1EC67}" srcOrd="0" destOrd="0" presId="urn:microsoft.com/office/officeart/2018/2/layout/IconVerticalSolidList"/>
    <dgm:cxn modelId="{3F25E7C8-1063-4732-808D-CC86C1AB619D}" type="presOf" srcId="{B933CA4F-CF48-4BA0-B23D-BE59E6E90502}" destId="{92FEDFE4-2F2E-4CCF-85D7-CD05FD71392C}" srcOrd="0" destOrd="0" presId="urn:microsoft.com/office/officeart/2018/2/layout/IconVerticalSolidList"/>
    <dgm:cxn modelId="{563B07EE-5948-4BFC-A32C-54C5A445E0A1}" srcId="{B933CA4F-CF48-4BA0-B23D-BE59E6E90502}" destId="{4D63E278-3715-4C69-8947-679F39A95A65}" srcOrd="0" destOrd="0" parTransId="{A2CBC5EC-64FC-432D-81D7-B0DE327FEDC9}" sibTransId="{9E642C5A-96CC-4FD4-8533-DABFA829EE0B}"/>
    <dgm:cxn modelId="{7DB4DEFC-2325-4BB5-B267-3B6A2AA32520}" type="presOf" srcId="{4D63E278-3715-4C69-8947-679F39A95A65}" destId="{79A7093B-A6B2-4CDB-A7D8-81E2C67519DF}" srcOrd="0" destOrd="0" presId="urn:microsoft.com/office/officeart/2018/2/layout/IconVerticalSolidList"/>
    <dgm:cxn modelId="{D1E04239-2CF6-4E5E-BA5A-3AD6AB7495F7}" type="presParOf" srcId="{92FEDFE4-2F2E-4CCF-85D7-CD05FD71392C}" destId="{CE061B02-FA24-4C0E-BE42-C4166A7398A1}" srcOrd="0" destOrd="0" presId="urn:microsoft.com/office/officeart/2018/2/layout/IconVerticalSolidList"/>
    <dgm:cxn modelId="{E40F1B90-502B-495F-B0F2-CF36764DD3DB}" type="presParOf" srcId="{CE061B02-FA24-4C0E-BE42-C4166A7398A1}" destId="{D0491410-04A6-4F0D-83FD-54116ABE7E20}" srcOrd="0" destOrd="0" presId="urn:microsoft.com/office/officeart/2018/2/layout/IconVerticalSolidList"/>
    <dgm:cxn modelId="{A47FE584-81BB-49BB-B5D0-A3FEFFF2E755}" type="presParOf" srcId="{CE061B02-FA24-4C0E-BE42-C4166A7398A1}" destId="{43714BED-B52E-492E-8BB0-24DE7D737542}" srcOrd="1" destOrd="0" presId="urn:microsoft.com/office/officeart/2018/2/layout/IconVerticalSolidList"/>
    <dgm:cxn modelId="{051709B6-AD78-4C5B-B937-D4236F461F9C}" type="presParOf" srcId="{CE061B02-FA24-4C0E-BE42-C4166A7398A1}" destId="{E899A0A0-6E2A-425A-BB70-E50728565B3E}" srcOrd="2" destOrd="0" presId="urn:microsoft.com/office/officeart/2018/2/layout/IconVerticalSolidList"/>
    <dgm:cxn modelId="{6F3A1F20-A08D-4BF3-8474-BC99DB8B4E94}" type="presParOf" srcId="{CE061B02-FA24-4C0E-BE42-C4166A7398A1}" destId="{79A7093B-A6B2-4CDB-A7D8-81E2C67519DF}" srcOrd="3" destOrd="0" presId="urn:microsoft.com/office/officeart/2018/2/layout/IconVerticalSolidList"/>
    <dgm:cxn modelId="{9D3F32D4-5962-481A-A4A1-41B59E6213E0}" type="presParOf" srcId="{92FEDFE4-2F2E-4CCF-85D7-CD05FD71392C}" destId="{75B0E231-AF70-48E2-B71D-CA2BCB736AF1}" srcOrd="1" destOrd="0" presId="urn:microsoft.com/office/officeart/2018/2/layout/IconVerticalSolidList"/>
    <dgm:cxn modelId="{5B4C1370-6E7A-47B7-B1BE-BF4EA65B6602}" type="presParOf" srcId="{92FEDFE4-2F2E-4CCF-85D7-CD05FD71392C}" destId="{E9CE7458-0C16-4086-898B-F08CAA3B70C7}" srcOrd="2" destOrd="0" presId="urn:microsoft.com/office/officeart/2018/2/layout/IconVerticalSolidList"/>
    <dgm:cxn modelId="{B6C03440-4761-4ECF-9C86-1073036172D3}" type="presParOf" srcId="{E9CE7458-0C16-4086-898B-F08CAA3B70C7}" destId="{4FB73B33-EAAA-4420-AAF7-6014F4F8708D}" srcOrd="0" destOrd="0" presId="urn:microsoft.com/office/officeart/2018/2/layout/IconVerticalSolidList"/>
    <dgm:cxn modelId="{0447AAC7-5F82-4675-9E75-76AC1643E705}" type="presParOf" srcId="{E9CE7458-0C16-4086-898B-F08CAA3B70C7}" destId="{8E7FE840-71F4-4EE7-A5E9-A451DE7B2084}" srcOrd="1" destOrd="0" presId="urn:microsoft.com/office/officeart/2018/2/layout/IconVerticalSolidList"/>
    <dgm:cxn modelId="{B771B2CF-CA81-4C20-B213-D0E1602F0037}" type="presParOf" srcId="{E9CE7458-0C16-4086-898B-F08CAA3B70C7}" destId="{9815AEA1-0FD7-4E97-91B8-327996060CE4}" srcOrd="2" destOrd="0" presId="urn:microsoft.com/office/officeart/2018/2/layout/IconVerticalSolidList"/>
    <dgm:cxn modelId="{AB4F0339-68C8-4C57-8448-6C4F67602F8F}" type="presParOf" srcId="{E9CE7458-0C16-4086-898B-F08CAA3B70C7}" destId="{F3094940-F64C-4B92-B194-B4F5B9F1EC6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491410-04A6-4F0D-83FD-54116ABE7E20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714BED-B52E-492E-8BB0-24DE7D737542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7093B-A6B2-4CDB-A7D8-81E2C67519DF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What are examples of computers?</a:t>
          </a:r>
          <a:endParaRPr lang="en-US" sz="2500" kern="1200"/>
        </a:p>
      </dsp:txBody>
      <dsp:txXfrm>
        <a:off x="2039300" y="956381"/>
        <a:ext cx="4474303" cy="1765627"/>
      </dsp:txXfrm>
    </dsp:sp>
    <dsp:sp modelId="{4FB73B33-EAAA-4420-AAF7-6014F4F8708D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7FE840-71F4-4EE7-A5E9-A451DE7B2084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094940-F64C-4B92-B194-B4F5B9F1EC67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How do these computers know what to do?</a:t>
          </a:r>
          <a:endParaRPr lang="en-US" sz="2500" kern="1200"/>
        </a:p>
      </dsp:txBody>
      <dsp:txXfrm>
        <a:off x="2039300" y="3163416"/>
        <a:ext cx="4474303" cy="1765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0629-1A88-4EF2-A35D-0D139325D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4EF1B-677B-435B-B2F8-79BDF2216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3F15F-F937-4B77-A003-24E94EF34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5C200-2A64-4382-A3A4-7B0A22904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C994D-5A73-4E97-A29D-884B115FF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9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92B40-08EF-457F-A991-E49FCE67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3EB5E-9423-457C-95C9-5E1D54FAF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0BC7E-6622-49E2-8311-E94DF9D1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276B8-14CC-4667-B985-CAD021DA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F083E-D3EC-4B67-B5DC-EFB1ED874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03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799254-55AF-4FAC-8A3C-A1FDEEF67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E6621C-38E7-498A-B0DD-52BFC30EB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F8887-DF4B-4D52-BA8C-965E1D4EB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78CC9-3C97-433E-8073-87F94F56A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10643-374F-4DD7-8E16-76D23C002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67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C216-A3DD-4C43-9FD6-AD392F0C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E2482-1015-48EB-B6F2-948493121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C28EA-2C18-43C9-BBA6-BC0384AB9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8DD3B-E52A-4AB4-925F-FADDAC855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5837B-71D1-43FE-8CD2-701746D8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38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8965-66D9-416D-B499-9B1B90B7F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78AA5-A594-48F7-8D59-598DCD772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FA730-F412-438D-9348-5D1874CBA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7402D-6590-48B0-8AAC-2D82A6CC1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0239E-8FF2-4287-8EC0-FB8A0CD3D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3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6B63B-A9D4-4A6A-A376-EA4DC576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88124-9D1E-40A0-8649-DAA5CF81B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3E9566-34DE-439B-A83C-6D2F39B7B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8CEAB-B123-4856-9F4F-1B68F2C3B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E7ACE-5046-4079-A910-27941198F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A6D5A-A9AF-4DBF-8F93-9ADFDD47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3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D64A-12C0-4990-A04B-149FD5447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DE54C-AE75-456E-8DC2-486DF0CE7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62F4F-C629-4D21-8F9F-DB34EF2BE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3825FF-53F0-4DCF-925E-A15C0BCF6C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E2BEA-14E4-4D9B-BF8F-622EB0E00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AB48B2-C6B2-4CF6-BCE2-68DF9C2BC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6C113C-00CB-42C4-A59A-01425317F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ECC73-E2B1-4448-89A8-203CD9C00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8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8C28-26B3-449E-BE12-6174E051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6A4CE-19C6-4376-9636-020E22936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169C4-7AB8-4B16-942F-E3A368CA6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F7A85-833D-43D6-B698-DD21E125C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27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89B0C3-147D-463A-9A37-6588AA82E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ED083D-69F8-4463-BC69-9F5FE063E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46351-3062-48BF-9D74-33A6CD1E3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39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B69D-FE9B-4D6B-A1CA-AE3A17625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CBE7E-1D57-4828-8A9F-CD28B10AF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EBE4E-702B-4341-828A-1CB826431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4F7F6-D656-4428-8815-9E32E378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A630C-7640-4AE7-A689-081B91655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3E6B6-EF65-4C30-AED1-96586B8D5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53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0FE9-921E-493B-9F17-EC53CE2CA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048BBE-D2F0-45B4-94FC-3ED01C11A1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CB7852-7474-47B5-997D-AF93E3B37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4F3AB-B382-4D37-8BCA-72BD99DBD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4C56D-4364-463B-9E6B-2BC1C650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43D08-8C02-41A0-86B3-C8CF56D5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00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2A5F1D-6A47-4486-86BA-A1E27DEB2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C8816-3CC8-4AD1-A5E4-D87FE08B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9781F-5DC3-49CE-AD43-2BA0A46997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4A01A-BF18-45EA-9A47-AD19AFF59A0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9C2BA-9165-41BC-A3F7-5F99ACEA3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7B258-A2FB-4E7B-848C-1AD2AFFB0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A8DBA-9C11-44BF-84DB-0BE8209B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f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7qOV8xonfY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6D422-D75A-46B5-B76D-75C1477F4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4522156"/>
            <a:ext cx="5609222" cy="1363215"/>
          </a:xfrm>
        </p:spPr>
        <p:txBody>
          <a:bodyPr anchor="t">
            <a:normAutofit/>
          </a:bodyPr>
          <a:lstStyle/>
          <a:p>
            <a:pPr algn="l"/>
            <a:r>
              <a:rPr lang="en-US" sz="4400" b="1" dirty="0">
                <a:latin typeface="Azo Sans Bk" panose="02000000000000000000" pitchFamily="50" charset="0"/>
              </a:rPr>
              <a:t>Introducing Scratch &amp; Game Design</a:t>
            </a:r>
            <a:endParaRPr lang="en-US" sz="4400">
              <a:latin typeface="Azo Sans Bk" panose="020000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A64B53-75E8-4CE4-A959-9D74D0E0D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3780825"/>
            <a:ext cx="5609219" cy="7413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1.1 Engage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FA766D-3260-4E0A-9E7F-A2C93DFF1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D18286-6973-42F9-A127-412AE37F2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" r="5256" b="-2"/>
          <a:stretch/>
        </p:blipFill>
        <p:spPr>
          <a:xfrm>
            <a:off x="611987" y="1432628"/>
            <a:ext cx="2968223" cy="4423036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B435A06-5FFD-4CF8-BE06-3796EC420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5C658F-DDCE-4327-AB93-0D80711F0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99"/>
          <a:stretch/>
        </p:blipFill>
        <p:spPr>
          <a:xfrm>
            <a:off x="4518135" y="10"/>
            <a:ext cx="3236976" cy="299514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E10DA6E-C3FF-4539-BF84-4775BB7E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5CC-8D0B-416B-B14D-3E90D9847C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213"/>
          <a:stretch/>
        </p:blipFill>
        <p:spPr>
          <a:xfrm>
            <a:off x="8967592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EFC7CD-C1F6-47CB-80C2-273A5C8C2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51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52E0-D2F6-4F49-8DCB-2FDD56AE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Algorithm for not loosing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9EE8C-673F-48F5-A765-04F60402B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3E77E1-AFE8-4E00-8D36-F501EA8D7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77" y="2992853"/>
            <a:ext cx="2498651" cy="3429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1DC605-3CAD-47CD-AA0B-C9BBAD06C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42" y="1840328"/>
            <a:ext cx="8086725" cy="2305050"/>
          </a:xfrm>
        </p:spPr>
      </p:pic>
    </p:spTree>
    <p:extLst>
      <p:ext uri="{BB962C8B-B14F-4D97-AF65-F5344CB8AC3E}">
        <p14:creationId xmlns:p14="http://schemas.microsoft.com/office/powerpoint/2010/main" val="3129982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6C8A-998A-4D84-91BF-0AA5B71A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not loosing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F34A3-CA47-45FF-9089-3F935726E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508F52-FE7B-4035-94B3-DD482CCFB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55" y="2600968"/>
            <a:ext cx="2498651" cy="342900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E1A971-F4B8-48DC-BBDD-D944E30FC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80" y="2600968"/>
            <a:ext cx="6686550" cy="2247900"/>
          </a:xfrm>
        </p:spPr>
      </p:pic>
    </p:spTree>
    <p:extLst>
      <p:ext uri="{BB962C8B-B14F-4D97-AF65-F5344CB8AC3E}">
        <p14:creationId xmlns:p14="http://schemas.microsoft.com/office/powerpoint/2010/main" val="2188752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3DBC-C81A-47C9-B48F-D0DC0B829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331128" cy="1325563"/>
          </a:xfrm>
        </p:spPr>
        <p:txBody>
          <a:bodyPr/>
          <a:lstStyle/>
          <a:p>
            <a:r>
              <a:rPr lang="en-US" dirty="0"/>
              <a:t>Lets play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B387F5-E4F5-4D2A-BEF2-044EE830F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615" y="468835"/>
            <a:ext cx="6970452" cy="52278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2B9EE3-1C94-479C-A3D4-30544A5CC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65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B93F90-FE1C-4E0F-A6B1-56797EF45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" r="492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6141F-638E-47C3-B37E-7E417DC67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400" i="1"/>
              <a:t>Why are some games fun and other games boring?  </a:t>
            </a:r>
          </a:p>
          <a:p>
            <a:r>
              <a:rPr lang="en-US" sz="2400" i="1"/>
              <a:t>Why do some games start getting boring after a while, and other games stay fun for a long time?”</a:t>
            </a:r>
            <a:endParaRPr lang="en-US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F9FD8-6799-4422-BD73-0395C844B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9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E254A-8872-4C88-B4FA-23865697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What is a computer?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5EE25-5B1B-4576-BA31-F1485CA1F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6039F60-A3E3-4415-A2D6-443807E660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269040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7244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2C2BD7-8B3C-4658-9034-2A7F02622D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1" r="18470" b="-1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49" name="Picture 44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98F24-6098-48D1-99E9-E3E2C04B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320" y="4560914"/>
            <a:ext cx="4869179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3BB93-3BE3-4A75-99DF-00B84D38F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321" y="1382165"/>
            <a:ext cx="4869179" cy="3047946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1800" i="1">
                <a:solidFill>
                  <a:srgbClr val="000000"/>
                </a:solidFill>
              </a:rPr>
              <a:t>Computers are machines we give instructions. We could give computer instructions in different programming languages. Scratch is a programing language we will be learning</a:t>
            </a: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F1455-4FED-4DBF-84EB-E4B1CD393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66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877C6E-5C4B-4192-81B9-865C3538E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8" r="22185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25458B-3CE9-436E-8592-27B0DDEC5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320" y="4560914"/>
            <a:ext cx="4869179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Tell us about your favorite games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2588F4-A8A7-42CA-BD3E-79B21C5B0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61" y="364853"/>
            <a:ext cx="2962719" cy="406586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C3E913-5815-454A-A8AD-6906E18A8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08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0B6D-FFDF-41EB-BFEA-646D947C6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Is Tic Tac Toe fun?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27DB21-29C5-43FA-86CB-D24016333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" r="1006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9705A9-A4D4-4E2D-95A2-AAB7C4DA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43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D6B57-3C47-48A3-B281-28ED5B2E5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Do you play any board games?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CEA50-D030-41D9-AC4A-4DE9CC1B4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1734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BA9920-CA5E-464B-8B1E-766A02C22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65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C4EF5-B5D5-49CD-985D-C2F33F29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Did you lose interest in some of the games? 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4B8E932C-B14A-46F8-91A9-84DBC28C1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591425"/>
            <a:ext cx="6553545" cy="368309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635B082-09BF-4CD8-A984-85EA2BD99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91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3DBC-C81A-47C9-B48F-D0DC0B829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331128" cy="1325563"/>
          </a:xfrm>
        </p:spPr>
        <p:txBody>
          <a:bodyPr/>
          <a:lstStyle/>
          <a:p>
            <a:r>
              <a:rPr lang="en-US" dirty="0"/>
              <a:t>Lets play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B387F5-E4F5-4D2A-BEF2-044EE830F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615" y="468835"/>
            <a:ext cx="6970452" cy="52278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2B9EE3-1C94-479C-A3D4-30544A5CC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0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C77FF-D587-4912-B5D1-40E99CEB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 title="WarGames (10/11) Movie CLIP - Tic Tac Toe With Joshua (1983) HD">
            <a:hlinkClick r:id="" action="ppaction://media"/>
            <a:extLst>
              <a:ext uri="{FF2B5EF4-FFF2-40B4-BE49-F238E27FC236}">
                <a16:creationId xmlns:a16="http://schemas.microsoft.com/office/drawing/2014/main" id="{AE2E4D63-790C-4991-912C-08201CF33EE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8200" y="365125"/>
            <a:ext cx="10515600" cy="5915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5D6B96-2187-4E1C-906D-CCC593BA2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68" y="6274460"/>
            <a:ext cx="2320212" cy="5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72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</Words>
  <Application>Microsoft Office PowerPoint</Application>
  <PresentationFormat>Widescreen</PresentationFormat>
  <Paragraphs>17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Azo Sans Bk</vt:lpstr>
      <vt:lpstr>Calibri</vt:lpstr>
      <vt:lpstr>Calibri Light</vt:lpstr>
      <vt:lpstr>Office Theme</vt:lpstr>
      <vt:lpstr>Introducing Scratch &amp; Game Design</vt:lpstr>
      <vt:lpstr>What is a computer?</vt:lpstr>
      <vt:lpstr>Computer</vt:lpstr>
      <vt:lpstr>Tell us about your favorite games</vt:lpstr>
      <vt:lpstr>Is Tic Tac Toe fun?</vt:lpstr>
      <vt:lpstr>Do you play any board games? </vt:lpstr>
      <vt:lpstr>Did you lose interest in some of the games? </vt:lpstr>
      <vt:lpstr>Lets play</vt:lpstr>
      <vt:lpstr>PowerPoint Presentation</vt:lpstr>
      <vt:lpstr>Algorithm for not loosing</vt:lpstr>
      <vt:lpstr>Algorithm for not loosing</vt:lpstr>
      <vt:lpstr>Lets play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Scratch &amp; Game Design</dc:title>
  <dc:creator>Sergiy Zarubin</dc:creator>
  <cp:lastModifiedBy>Sergiy Zarubin</cp:lastModifiedBy>
  <cp:revision>2</cp:revision>
  <dcterms:created xsi:type="dcterms:W3CDTF">2019-12-18T18:36:33Z</dcterms:created>
  <dcterms:modified xsi:type="dcterms:W3CDTF">2019-12-18T18:48:07Z</dcterms:modified>
</cp:coreProperties>
</file>